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915"/>
  </p:normalViewPr>
  <p:slideViewPr>
    <p:cSldViewPr snapToGrid="0" snapToObjects="1">
      <p:cViewPr varScale="1">
        <p:scale>
          <a:sx n="90" d="100"/>
          <a:sy n="90" d="100"/>
        </p:scale>
        <p:origin x="232" y="7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15A-57F6-684C-A22F-423C197F3015}" type="datetimeFigureOut">
              <a:rPr lang="en-US" smtClean="0"/>
              <a:t>12/26/25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BDD22A5E-F193-7940-BF82-B2B24903E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328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15A-57F6-684C-A22F-423C197F3015}" type="datetimeFigureOut">
              <a:rPr lang="en-US" smtClean="0"/>
              <a:t>12/26/25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BDD22A5E-F193-7940-BF82-B2B24903E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023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15A-57F6-684C-A22F-423C197F3015}" type="datetimeFigureOut">
              <a:rPr lang="en-US" smtClean="0"/>
              <a:t>12/26/25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BDD22A5E-F193-7940-BF82-B2B24903E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768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15A-57F6-684C-A22F-423C197F3015}" type="datetimeFigureOut">
              <a:rPr lang="en-US" smtClean="0"/>
              <a:t>12/26/25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BDD22A5E-F193-7940-BF82-B2B24903EFF0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70495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15A-57F6-684C-A22F-423C197F3015}" type="datetimeFigureOut">
              <a:rPr lang="en-US" smtClean="0"/>
              <a:t>12/26/25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BDD22A5E-F193-7940-BF82-B2B24903E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2590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15A-57F6-684C-A22F-423C197F3015}" type="datetimeFigureOut">
              <a:rPr lang="en-US" smtClean="0"/>
              <a:t>12/26/25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22A5E-F193-7940-BF82-B2B24903E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5433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15A-57F6-684C-A22F-423C197F3015}" type="datetimeFigureOut">
              <a:rPr lang="en-US" smtClean="0"/>
              <a:t>12/26/25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22A5E-F193-7940-BF82-B2B24903E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4398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15A-57F6-684C-A22F-423C197F3015}" type="datetimeFigureOut">
              <a:rPr lang="en-US" smtClean="0"/>
              <a:t>12/26/25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22A5E-F193-7940-BF82-B2B24903E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3882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E21BE15A-57F6-684C-A22F-423C197F3015}" type="datetimeFigureOut">
              <a:rPr lang="en-US" smtClean="0"/>
              <a:t>12/26/25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BDD22A5E-F193-7940-BF82-B2B24903E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749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15A-57F6-684C-A22F-423C197F3015}" type="datetimeFigureOut">
              <a:rPr lang="en-US" smtClean="0"/>
              <a:t>12/26/25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22A5E-F193-7940-BF82-B2B24903E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623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15A-57F6-684C-A22F-423C197F3015}" type="datetimeFigureOut">
              <a:rPr lang="en-US" smtClean="0"/>
              <a:t>12/26/25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BDD22A5E-F193-7940-BF82-B2B24903E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871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15A-57F6-684C-A22F-423C197F3015}" type="datetimeFigureOut">
              <a:rPr lang="en-US" smtClean="0"/>
              <a:t>12/26/25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22A5E-F193-7940-BF82-B2B24903E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996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15A-57F6-684C-A22F-423C197F3015}" type="datetimeFigureOut">
              <a:rPr lang="en-US" smtClean="0"/>
              <a:t>12/26/25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22A5E-F193-7940-BF82-B2B24903E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338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15A-57F6-684C-A22F-423C197F3015}" type="datetimeFigureOut">
              <a:rPr lang="en-US" smtClean="0"/>
              <a:t>12/26/25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22A5E-F193-7940-BF82-B2B24903E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606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15A-57F6-684C-A22F-423C197F3015}" type="datetimeFigureOut">
              <a:rPr lang="en-US" smtClean="0"/>
              <a:t>12/26/25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22A5E-F193-7940-BF82-B2B24903E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773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15A-57F6-684C-A22F-423C197F3015}" type="datetimeFigureOut">
              <a:rPr lang="en-US" smtClean="0"/>
              <a:t>12/26/25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22A5E-F193-7940-BF82-B2B24903E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454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BE15A-57F6-684C-A22F-423C197F3015}" type="datetimeFigureOut">
              <a:rPr lang="en-US" smtClean="0"/>
              <a:t>12/26/25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22A5E-F193-7940-BF82-B2B24903E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098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BE15A-57F6-684C-A22F-423C197F3015}" type="datetimeFigureOut">
              <a:rPr lang="en-US" smtClean="0"/>
              <a:t>12/26/25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22A5E-F193-7940-BF82-B2B24903E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9351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21">
            <a:extLst>
              <a:ext uri="{FF2B5EF4-FFF2-40B4-BE49-F238E27FC236}">
                <a16:creationId xmlns:a16="http://schemas.microsoft.com/office/drawing/2014/main" id="{86B5BE23-43BC-4102-A20C-F4ACF61B96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6B3E0EB5-236F-4CF9-A4DE-18C67F583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sp>
        <p:nvSpPr>
          <p:cNvPr id="55" name="Rectangle 25">
            <a:extLst>
              <a:ext uri="{FF2B5EF4-FFF2-40B4-BE49-F238E27FC236}">
                <a16:creationId xmlns:a16="http://schemas.microsoft.com/office/drawing/2014/main" id="{BC74B2E0-C1FD-4AD7-A14C-28341D0D89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2816" y="0"/>
            <a:ext cx="4636008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6" name="Picture 27">
            <a:extLst>
              <a:ext uri="{FF2B5EF4-FFF2-40B4-BE49-F238E27FC236}">
                <a16:creationId xmlns:a16="http://schemas.microsoft.com/office/drawing/2014/main" id="{FA07D031-EDFA-4306-A17D-646DC5B6C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2"/>
            <a:ext cx="7767872" cy="225365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2933D720-9FAE-440B-82CD-48ED80970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2590078"/>
            <a:ext cx="786817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EC61FD-84C9-C243-AAEF-5494558B2F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5327" y="2615148"/>
            <a:ext cx="7522546" cy="1484075"/>
          </a:xfrm>
        </p:spPr>
        <p:txBody>
          <a:bodyPr anchor="b">
            <a:normAutofit/>
          </a:bodyPr>
          <a:lstStyle/>
          <a:p>
            <a:r>
              <a:rPr lang="en-US" sz="4400"/>
              <a:t>SILICONE VS POLYURETHANE CAULKING</a:t>
            </a:r>
            <a:endParaRPr lang="en-US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DD1B01-D8A4-8E45-929D-CA8D87477F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6714888" cy="1117687"/>
          </a:xfrm>
        </p:spPr>
        <p:txBody>
          <a:bodyPr>
            <a:normAutofit/>
          </a:bodyPr>
          <a:lstStyle/>
          <a:p>
            <a:r>
              <a:rPr lang="en-US" sz="3600"/>
              <a:t>WHAT’S THE DIFFERENCE?</a:t>
            </a:r>
            <a:endParaRPr lang="en-US" sz="3600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F695075-78BE-4317-9CC5-B2ADC2D99D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93466" y="642795"/>
            <a:ext cx="3347830" cy="5575125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76200" dist="63500" dir="5040000" algn="t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A picture containing text, indoor, stack&#10;&#10;Description automatically generated">
            <a:extLst>
              <a:ext uri="{FF2B5EF4-FFF2-40B4-BE49-F238E27FC236}">
                <a16:creationId xmlns:a16="http://schemas.microsoft.com/office/drawing/2014/main" id="{3BEE1F0A-776E-CB43-819E-574FBB0BB1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10330" y="1105037"/>
            <a:ext cx="2731172" cy="216445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 descr="A picture containing text, battery, electronics&#10;&#10;Description automatically generated">
            <a:extLst>
              <a:ext uri="{FF2B5EF4-FFF2-40B4-BE49-F238E27FC236}">
                <a16:creationId xmlns:a16="http://schemas.microsoft.com/office/drawing/2014/main" id="{D2EBD3B7-F822-C741-885F-4D0C1501465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98303" y="3591224"/>
            <a:ext cx="2743200" cy="1833360"/>
          </a:xfrm>
          <a:prstGeom prst="rect">
            <a:avLst/>
          </a:prstGeom>
        </p:spPr>
      </p:pic>
      <p:pic>
        <p:nvPicPr>
          <p:cNvPr id="5" name="Picture 4" descr="A blue rectangle with white text&#10;&#10;Description automatically generated">
            <a:extLst>
              <a:ext uri="{FF2B5EF4-FFF2-40B4-BE49-F238E27FC236}">
                <a16:creationId xmlns:a16="http://schemas.microsoft.com/office/drawing/2014/main" id="{010417B8-4137-8DD8-8010-D3B748F97F9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93765" y="2461725"/>
            <a:ext cx="3133884" cy="571964"/>
          </a:xfrm>
          <a:prstGeom prst="rect">
            <a:avLst/>
          </a:prstGeom>
        </p:spPr>
      </p:pic>
      <p:pic>
        <p:nvPicPr>
          <p:cNvPr id="6" name="Picture 5" descr="A blue rectangle with white text&#10;&#10;Description automatically generated">
            <a:extLst>
              <a:ext uri="{FF2B5EF4-FFF2-40B4-BE49-F238E27FC236}">
                <a16:creationId xmlns:a16="http://schemas.microsoft.com/office/drawing/2014/main" id="{1F746A41-C10A-F513-4E47-A426425BED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08974" y="4802438"/>
            <a:ext cx="3133884" cy="57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424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5A531-3BAA-AB4D-99EF-CA775AF86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POLYURETHANE CAULKING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FF6FD8-6C07-A54F-B625-DBB954228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46941"/>
            <a:ext cx="9613861" cy="429810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70000"/>
              </a:lnSpc>
            </a:pPr>
            <a:r>
              <a:rPr lang="en-CA" sz="3200" dirty="0"/>
              <a:t>Polyurethane is an organic compound </a:t>
            </a:r>
          </a:p>
          <a:p>
            <a:pPr>
              <a:lnSpc>
                <a:spcPct val="170000"/>
              </a:lnSpc>
            </a:pPr>
            <a:r>
              <a:rPr lang="en-CA" sz="3200" dirty="0"/>
              <a:t>Water/Moisture &amp; Corrosion-resistant</a:t>
            </a:r>
          </a:p>
          <a:p>
            <a:pPr>
              <a:lnSpc>
                <a:spcPct val="170000"/>
              </a:lnSpc>
            </a:pPr>
            <a:r>
              <a:rPr lang="en-CA" sz="3200" dirty="0"/>
              <a:t>Provides excellent flexibility </a:t>
            </a:r>
          </a:p>
          <a:p>
            <a:pPr>
              <a:lnSpc>
                <a:spcPct val="170000"/>
              </a:lnSpc>
            </a:pPr>
            <a:r>
              <a:rPr lang="en-CA" sz="3200" dirty="0"/>
              <a:t>Is Paintable</a:t>
            </a:r>
          </a:p>
          <a:p>
            <a:pPr fontAlgn="base">
              <a:lnSpc>
                <a:spcPct val="170000"/>
              </a:lnSpc>
            </a:pPr>
            <a:r>
              <a:rPr lang="en-CA" sz="3200" dirty="0"/>
              <a:t>High Tear Resistance</a:t>
            </a:r>
          </a:p>
          <a:p>
            <a:pPr marL="0" indent="0">
              <a:buNone/>
            </a:pPr>
            <a:endParaRPr lang="en-CA" sz="2800" dirty="0"/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926253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F8E5E-FC04-5947-ADD9-921722E0C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SILICONE CAULKING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09E6F4-FA27-A14D-ADB9-CC0419E60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259" y="2149304"/>
            <a:ext cx="10550387" cy="4708696"/>
          </a:xfrm>
        </p:spPr>
        <p:txBody>
          <a:bodyPr>
            <a:normAutofit/>
          </a:bodyPr>
          <a:lstStyle/>
          <a:p>
            <a:r>
              <a:rPr lang="en-CA" sz="2800" dirty="0"/>
              <a:t>Is inorganic – which provide greater chemical resistance</a:t>
            </a:r>
          </a:p>
          <a:p>
            <a:r>
              <a:rPr lang="en-CA" sz="2800" dirty="0"/>
              <a:t>Remain flexible over a wide temperature range</a:t>
            </a:r>
          </a:p>
          <a:p>
            <a:r>
              <a:rPr lang="en-CA" sz="2800" dirty="0"/>
              <a:t>They are rarely affected by ultraviolet light &amp; rain</a:t>
            </a:r>
          </a:p>
          <a:p>
            <a:r>
              <a:rPr lang="en-CA" sz="2800" dirty="0"/>
              <a:t>It maintains adherence even when stretched or long</a:t>
            </a:r>
          </a:p>
          <a:p>
            <a:r>
              <a:rPr lang="en-CA" sz="2800" dirty="0"/>
              <a:t>Do not crumble, crack or open like organic sealants </a:t>
            </a:r>
          </a:p>
          <a:p>
            <a:r>
              <a:rPr lang="en-CA" sz="2800" dirty="0"/>
              <a:t>They present life expectancy three times higher than organic materials </a:t>
            </a:r>
          </a:p>
          <a:p>
            <a:r>
              <a:rPr lang="en-CA" sz="2800" dirty="0"/>
              <a:t>It is not paintable 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055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3C8B1-8910-1244-8947-41CEB7D15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677" y="679938"/>
            <a:ext cx="10304585" cy="1254370"/>
          </a:xfrm>
        </p:spPr>
        <p:txBody>
          <a:bodyPr>
            <a:normAutofit/>
          </a:bodyPr>
          <a:lstStyle/>
          <a:p>
            <a:r>
              <a:rPr lang="en-US" sz="4800" dirty="0"/>
              <a:t>When to use Polyurethane Caulking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A03B3-692E-2E4D-9C11-93707FFF21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Use polyurethane caulk when you are caulking to wood or surfaces that must be painted. </a:t>
            </a:r>
          </a:p>
          <a:p>
            <a:r>
              <a:rPr lang="en-CA" dirty="0"/>
              <a:t>Be aware of the fact that is will adhere very well to most surfaces but it will not hold up as well as silicone caulk in high sunlight exposure.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484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88968-BB0A-AC49-A972-86EF215AA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When to use Silicone Caulking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9DCD9-FF55-3449-81AE-E611999C40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293583"/>
            <a:ext cx="9613861" cy="3599316"/>
          </a:xfrm>
        </p:spPr>
        <p:txBody>
          <a:bodyPr/>
          <a:lstStyle/>
          <a:p>
            <a:r>
              <a:rPr lang="en-CA" dirty="0"/>
              <a:t>Adheres very well to almost any material but it does not adhere well to wood surfaces. </a:t>
            </a:r>
          </a:p>
          <a:p>
            <a:r>
              <a:rPr lang="en-CA" dirty="0"/>
              <a:t>Also, silicone caulk is not paintable, so be careful about where you use it. </a:t>
            </a:r>
          </a:p>
          <a:p>
            <a:r>
              <a:rPr lang="en-CA" dirty="0"/>
              <a:t>It is ideal for wet or exterior surfaces because it holds up well in sunlight and extreme temperatures.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722916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195</Words>
  <Application>Microsoft Macintosh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Trebuchet MS</vt:lpstr>
      <vt:lpstr>Berlin</vt:lpstr>
      <vt:lpstr>SILICONE VS POLYURETHANE CAULKING</vt:lpstr>
      <vt:lpstr>POLYURETHANE CAULKING</vt:lpstr>
      <vt:lpstr>SILICONE CAULKING</vt:lpstr>
      <vt:lpstr>When to use Polyurethane Caulking</vt:lpstr>
      <vt:lpstr>When to use Silicone Caulking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SILICONE VS POLYURETHANE CAULKING</dc:title>
  <dc:creator>Jad Cheikh-Najjarine</dc:creator>
  <cp:lastModifiedBy>Jad Cheikh-Najjarine</cp:lastModifiedBy>
  <cp:revision>8</cp:revision>
  <dcterms:created xsi:type="dcterms:W3CDTF">2020-12-02T22:53:49Z</dcterms:created>
  <dcterms:modified xsi:type="dcterms:W3CDTF">2025-12-26T23:15:52Z</dcterms:modified>
</cp:coreProperties>
</file>